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0" r:id="rId3"/>
  </p:sldIdLst>
  <p:sldSz cx="9753600" cy="73152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9" autoAdjust="0"/>
  </p:normalViewPr>
  <p:slideViewPr>
    <p:cSldViewPr>
      <p:cViewPr varScale="1">
        <p:scale>
          <a:sx n="55" d="100"/>
          <a:sy n="55" d="100"/>
        </p:scale>
        <p:origin x="142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94560"/>
            <a:ext cx="4876800" cy="2682240"/>
            <a:chOff x="0" y="0"/>
            <a:chExt cx="6502400" cy="3576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2400" cy="3576320"/>
            </a:xfrm>
            <a:custGeom>
              <a:avLst/>
              <a:gdLst/>
              <a:ahLst/>
              <a:cxnLst/>
              <a:rect l="l" t="t" r="r" b="b"/>
              <a:pathLst>
                <a:path w="6502400" h="3576320">
                  <a:moveTo>
                    <a:pt x="6502400" y="0"/>
                  </a:moveTo>
                  <a:lnTo>
                    <a:pt x="0" y="0"/>
                  </a:lnTo>
                  <a:lnTo>
                    <a:pt x="0" y="3576320"/>
                  </a:lnTo>
                  <a:lnTo>
                    <a:pt x="6502400" y="3576320"/>
                  </a:lnTo>
                  <a:lnTo>
                    <a:pt x="6502400" y="0"/>
                  </a:lnTo>
                  <a:close/>
                </a:path>
              </a:pathLst>
            </a:custGeom>
            <a:solidFill>
              <a:srgbClr val="D639D6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4876800" y="2194560"/>
            <a:ext cx="4876800" cy="2682240"/>
          </a:xfrm>
          <a:custGeom>
            <a:avLst/>
            <a:gdLst/>
            <a:ahLst/>
            <a:cxnLst/>
            <a:rect l="l" t="t" r="r" b="b"/>
            <a:pathLst>
              <a:path w="4876800" h="2682240">
                <a:moveTo>
                  <a:pt x="0" y="0"/>
                </a:moveTo>
                <a:lnTo>
                  <a:pt x="4876800" y="0"/>
                </a:lnTo>
                <a:lnTo>
                  <a:pt x="4876800" y="2682240"/>
                </a:lnTo>
                <a:lnTo>
                  <a:pt x="0" y="2682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2335" y="162560"/>
            <a:ext cx="3215229" cy="731520"/>
          </a:xfrm>
          <a:custGeom>
            <a:avLst/>
            <a:gdLst/>
            <a:ahLst/>
            <a:cxnLst/>
            <a:rect l="l" t="t" r="r" b="b"/>
            <a:pathLst>
              <a:path w="3215229" h="731520">
                <a:moveTo>
                  <a:pt x="0" y="0"/>
                </a:moveTo>
                <a:lnTo>
                  <a:pt x="3215229" y="0"/>
                </a:lnTo>
                <a:lnTo>
                  <a:pt x="3215229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" r="-2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117806" y="6617892"/>
            <a:ext cx="2353802" cy="358880"/>
          </a:xfrm>
          <a:custGeom>
            <a:avLst/>
            <a:gdLst/>
            <a:ahLst/>
            <a:cxnLst/>
            <a:rect l="l" t="t" r="r" b="b"/>
            <a:pathLst>
              <a:path w="2353802" h="358880">
                <a:moveTo>
                  <a:pt x="0" y="0"/>
                </a:moveTo>
                <a:lnTo>
                  <a:pt x="2353801" y="0"/>
                </a:lnTo>
                <a:lnTo>
                  <a:pt x="2353801" y="358880"/>
                </a:lnTo>
                <a:lnTo>
                  <a:pt x="0" y="35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1" r="-81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33" y="5848908"/>
            <a:ext cx="9740299" cy="1466289"/>
          </a:xfrm>
          <a:custGeom>
            <a:avLst/>
            <a:gdLst/>
            <a:ahLst/>
            <a:cxnLst/>
            <a:rect l="l" t="t" r="r" b="b"/>
            <a:pathLst>
              <a:path w="9740299" h="1466289">
                <a:moveTo>
                  <a:pt x="0" y="0"/>
                </a:moveTo>
                <a:lnTo>
                  <a:pt x="9740299" y="0"/>
                </a:lnTo>
                <a:lnTo>
                  <a:pt x="9740299" y="1466289"/>
                </a:lnTo>
                <a:lnTo>
                  <a:pt x="0" y="14662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" b="-4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265" y="-54786"/>
            <a:ext cx="9753599" cy="997692"/>
          </a:xfrm>
          <a:custGeom>
            <a:avLst/>
            <a:gdLst/>
            <a:ahLst/>
            <a:cxnLst/>
            <a:rect l="l" t="t" r="r" b="b"/>
            <a:pathLst>
              <a:path w="9753599" h="997692">
                <a:moveTo>
                  <a:pt x="0" y="0"/>
                </a:moveTo>
                <a:lnTo>
                  <a:pt x="9753599" y="0"/>
                </a:lnTo>
                <a:lnTo>
                  <a:pt x="9753599" y="997692"/>
                </a:lnTo>
                <a:lnTo>
                  <a:pt x="0" y="9976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3" b="-213"/>
            </a:stretch>
          </a:blipFill>
        </p:spPr>
      </p:sp>
    </p:spTree>
    <p:extLst>
      <p:ext uri="{BB962C8B-B14F-4D97-AF65-F5344CB8AC3E}">
        <p14:creationId xmlns:p14="http://schemas.microsoft.com/office/powerpoint/2010/main" val="2121691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PPT_SKRIPSI_-_Raisha Elerica Aliyah.pptx</dc:title>
  <dc:creator>User</dc:creator>
  <cp:lastModifiedBy>Fauzi Arifah</cp:lastModifiedBy>
  <cp:revision>21</cp:revision>
  <dcterms:created xsi:type="dcterms:W3CDTF">2006-08-16T00:00:00Z</dcterms:created>
  <dcterms:modified xsi:type="dcterms:W3CDTF">2025-08-11T13:56:12Z</dcterms:modified>
  <dc:identifier>DAGN8kxcjKw</dc:identifier>
</cp:coreProperties>
</file>